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69" d="100"/>
          <a:sy n="69" d="100"/>
        </p:scale>
        <p:origin x="15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  <pc:spChg chg="mod">
          <ac:chgData name="Varvara Lazarenko" userId="455ccbb12fa3194e" providerId="LiveId" clId="{7D6891F7-673B-4AD6-BE57-824E286A40C9}" dt="2025-01-21T13:44:56.462" v="1" actId="20577"/>
          <ac:spMkLst>
            <pc:docMk/>
            <pc:sldMk cId="0" sldId="256"/>
            <ac:spMk id="92" creationId="{00000000-0000-0000-0000-000000000000}"/>
          </ac:spMkLst>
        </pc:spChg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environmental and societal aspects of healthcare innovations and enthusiastic about using scientific knowledge to contribute to more sustainable future.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sustainable healthcare, I envision a career in health technology assessment (HTA), value assessment, life </a:t>
            </a:r>
            <a:r>
              <a:rPr lang="en-GB" sz="1000">
                <a:latin typeface="Verdana"/>
                <a:ea typeface="Verdana"/>
                <a:cs typeface="Verdana"/>
                <a:sym typeface="Verdana"/>
              </a:rPr>
              <a:t>cycle assessment (LCA),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142775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63631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887988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321825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580855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283000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409825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558291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47108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42825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6759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409825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558300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46584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46573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893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2025-01-21T13:45:14Z</dcterms:modified>
</cp:coreProperties>
</file>